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8" r:id="rId2"/>
    <p:sldId id="257" r:id="rId3"/>
    <p:sldId id="266" r:id="rId4"/>
    <p:sldId id="256" r:id="rId5"/>
    <p:sldId id="259" r:id="rId6"/>
    <p:sldId id="267" r:id="rId7"/>
    <p:sldId id="268"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BCC9E-CC01-4268-AE3E-8B76AD5A6E3D}" v="19" dt="2020-11-05T14:06:34.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2" d="100"/>
          <a:sy n="72" d="100"/>
        </p:scale>
        <p:origin x="8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abel Ituralde" userId="6082e1220c3ea6ec" providerId="LiveId" clId="{773BCC9E-CC01-4268-AE3E-8B76AD5A6E3D}"/>
    <pc:docChg chg="undo redo custSel mod addSld delSld modSld sldOrd">
      <pc:chgData name="Florabel Ituralde" userId="6082e1220c3ea6ec" providerId="LiveId" clId="{773BCC9E-CC01-4268-AE3E-8B76AD5A6E3D}" dt="2020-11-05T14:13:29.837" v="662" actId="122"/>
      <pc:docMkLst>
        <pc:docMk/>
      </pc:docMkLst>
      <pc:sldChg chg="addSp delSp modSp mod ord setBg modClrScheme setClrOvrMap delDesignElem chgLayout">
        <pc:chgData name="Florabel Ituralde" userId="6082e1220c3ea6ec" providerId="LiveId" clId="{773BCC9E-CC01-4268-AE3E-8B76AD5A6E3D}" dt="2020-11-05T14:05:06.725" v="539" actId="1076"/>
        <pc:sldMkLst>
          <pc:docMk/>
          <pc:sldMk cId="3481934502" sldId="257"/>
        </pc:sldMkLst>
        <pc:spChg chg="add mod ord">
          <ac:chgData name="Florabel Ituralde" userId="6082e1220c3ea6ec" providerId="LiveId" clId="{773BCC9E-CC01-4268-AE3E-8B76AD5A6E3D}" dt="2020-11-05T14:03:19.945" v="529" actId="122"/>
          <ac:spMkLst>
            <pc:docMk/>
            <pc:sldMk cId="3481934502" sldId="257"/>
            <ac:spMk id="4" creationId="{7D4E5CAC-1903-463F-A1B7-2E2B848A7566}"/>
          </ac:spMkLst>
        </pc:spChg>
        <pc:spChg chg="add del mod ord">
          <ac:chgData name="Florabel Ituralde" userId="6082e1220c3ea6ec" providerId="LiveId" clId="{773BCC9E-CC01-4268-AE3E-8B76AD5A6E3D}" dt="2020-11-05T14:01:58.560" v="510" actId="931"/>
          <ac:spMkLst>
            <pc:docMk/>
            <pc:sldMk cId="3481934502" sldId="257"/>
            <ac:spMk id="5" creationId="{3E796173-5863-4061-BC91-83EB6AEF736A}"/>
          </ac:spMkLst>
        </pc:spChg>
        <pc:spChg chg="add del mod ord">
          <ac:chgData name="Florabel Ituralde" userId="6082e1220c3ea6ec" providerId="LiveId" clId="{773BCC9E-CC01-4268-AE3E-8B76AD5A6E3D}" dt="2020-11-05T14:04:56.536" v="536" actId="478"/>
          <ac:spMkLst>
            <pc:docMk/>
            <pc:sldMk cId="3481934502" sldId="257"/>
            <ac:spMk id="6" creationId="{88F99EA6-5972-4347-8C21-E309F2A91A58}"/>
          </ac:spMkLst>
        </pc:spChg>
        <pc:spChg chg="add del mod">
          <ac:chgData name="Florabel Ituralde" userId="6082e1220c3ea6ec" providerId="LiveId" clId="{773BCC9E-CC01-4268-AE3E-8B76AD5A6E3D}" dt="2020-11-05T14:02:24.141" v="516" actId="931"/>
          <ac:spMkLst>
            <pc:docMk/>
            <pc:sldMk cId="3481934502" sldId="257"/>
            <ac:spMk id="10" creationId="{4E2BB079-3CF1-47A1-A740-00D0FC4BE56C}"/>
          </ac:spMkLst>
        </pc:spChg>
        <pc:spChg chg="add del mod">
          <ac:chgData name="Florabel Ituralde" userId="6082e1220c3ea6ec" providerId="LiveId" clId="{773BCC9E-CC01-4268-AE3E-8B76AD5A6E3D}" dt="2020-11-05T14:04:58.566" v="537" actId="478"/>
          <ac:spMkLst>
            <pc:docMk/>
            <pc:sldMk cId="3481934502" sldId="257"/>
            <ac:spMk id="14" creationId="{47317CCE-B1AB-40EB-9E21-430890280326}"/>
          </ac:spMkLst>
        </pc:spChg>
        <pc:spChg chg="add del">
          <ac:chgData name="Florabel Ituralde" userId="6082e1220c3ea6ec" providerId="LiveId" clId="{773BCC9E-CC01-4268-AE3E-8B76AD5A6E3D}" dt="2020-11-05T14:02:41.903" v="520" actId="26606"/>
          <ac:spMkLst>
            <pc:docMk/>
            <pc:sldMk cId="3481934502" sldId="257"/>
            <ac:spMk id="28" creationId="{59647F54-801D-44AB-8284-EDDFF7763139}"/>
          </ac:spMkLst>
        </pc:spChg>
        <pc:spChg chg="add del">
          <ac:chgData name="Florabel Ituralde" userId="6082e1220c3ea6ec" providerId="LiveId" clId="{773BCC9E-CC01-4268-AE3E-8B76AD5A6E3D}" dt="2020-11-05T14:02:41.903" v="520" actId="26606"/>
          <ac:spMkLst>
            <pc:docMk/>
            <pc:sldMk cId="3481934502" sldId="257"/>
            <ac:spMk id="30" creationId="{510C9632-BB6F-48EE-AB65-501878BA5DB6}"/>
          </ac:spMkLst>
        </pc:spChg>
        <pc:spChg chg="add del">
          <ac:chgData name="Florabel Ituralde" userId="6082e1220c3ea6ec" providerId="LiveId" clId="{773BCC9E-CC01-4268-AE3E-8B76AD5A6E3D}" dt="2020-11-05T14:02:41.903" v="520" actId="26606"/>
          <ac:spMkLst>
            <pc:docMk/>
            <pc:sldMk cId="3481934502" sldId="257"/>
            <ac:spMk id="32" creationId="{4EC8AAB6-953B-4D29-9967-3C44D06BB4E8}"/>
          </ac:spMkLst>
        </pc:spChg>
        <pc:spChg chg="add del">
          <ac:chgData name="Florabel Ituralde" userId="6082e1220c3ea6ec" providerId="LiveId" clId="{773BCC9E-CC01-4268-AE3E-8B76AD5A6E3D}" dt="2020-11-05T14:02:41.903" v="520" actId="26606"/>
          <ac:spMkLst>
            <pc:docMk/>
            <pc:sldMk cId="3481934502" sldId="257"/>
            <ac:spMk id="34" creationId="{C89ED458-2326-40DC-9C7B-1A717B6551AD}"/>
          </ac:spMkLst>
        </pc:spChg>
        <pc:spChg chg="add del">
          <ac:chgData name="Florabel Ituralde" userId="6082e1220c3ea6ec" providerId="LiveId" clId="{773BCC9E-CC01-4268-AE3E-8B76AD5A6E3D}" dt="2020-11-05T14:02:41.903" v="520" actId="26606"/>
          <ac:spMkLst>
            <pc:docMk/>
            <pc:sldMk cId="3481934502" sldId="257"/>
            <ac:spMk id="36" creationId="{6F9D1DE6-E368-4F07-85F9-D5B767477DDF}"/>
          </ac:spMkLst>
        </pc:spChg>
        <pc:spChg chg="add del">
          <ac:chgData name="Florabel Ituralde" userId="6082e1220c3ea6ec" providerId="LiveId" clId="{773BCC9E-CC01-4268-AE3E-8B76AD5A6E3D}" dt="2020-11-05T14:02:41.903" v="520" actId="26606"/>
          <ac:spMkLst>
            <pc:docMk/>
            <pc:sldMk cId="3481934502" sldId="257"/>
            <ac:spMk id="38" creationId="{F63B1F66-4ACE-4A01-8ADF-F175A9C358B2}"/>
          </ac:spMkLst>
        </pc:spChg>
        <pc:spChg chg="add del">
          <ac:chgData name="Florabel Ituralde" userId="6082e1220c3ea6ec" providerId="LiveId" clId="{773BCC9E-CC01-4268-AE3E-8B76AD5A6E3D}" dt="2020-11-05T14:02:41.903" v="520" actId="26606"/>
          <ac:spMkLst>
            <pc:docMk/>
            <pc:sldMk cId="3481934502" sldId="257"/>
            <ac:spMk id="40" creationId="{CF8448ED-9332-4A9B-8CAB-B1985E596E20}"/>
          </ac:spMkLst>
        </pc:spChg>
        <pc:spChg chg="add del">
          <ac:chgData name="Florabel Ituralde" userId="6082e1220c3ea6ec" providerId="LiveId" clId="{773BCC9E-CC01-4268-AE3E-8B76AD5A6E3D}" dt="2020-11-05T14:02:41.903" v="520" actId="26606"/>
          <ac:spMkLst>
            <pc:docMk/>
            <pc:sldMk cId="3481934502" sldId="257"/>
            <ac:spMk id="42" creationId="{ED3A2261-1C75-40FF-8CD6-18C5900C1C8D}"/>
          </ac:spMkLst>
        </pc:spChg>
        <pc:spChg chg="add del">
          <ac:chgData name="Florabel Ituralde" userId="6082e1220c3ea6ec" providerId="LiveId" clId="{773BCC9E-CC01-4268-AE3E-8B76AD5A6E3D}" dt="2020-11-05T14:02:51.426" v="522" actId="26606"/>
          <ac:spMkLst>
            <pc:docMk/>
            <pc:sldMk cId="3481934502" sldId="257"/>
            <ac:spMk id="45" creationId="{59647F54-801D-44AB-8284-EDDFF7763139}"/>
          </ac:spMkLst>
        </pc:spChg>
        <pc:spChg chg="add del">
          <ac:chgData name="Florabel Ituralde" userId="6082e1220c3ea6ec" providerId="LiveId" clId="{773BCC9E-CC01-4268-AE3E-8B76AD5A6E3D}" dt="2020-11-05T14:02:51.426" v="522" actId="26606"/>
          <ac:spMkLst>
            <pc:docMk/>
            <pc:sldMk cId="3481934502" sldId="257"/>
            <ac:spMk id="46" creationId="{E4F17063-EDA4-417B-946F-BA357F3B390D}"/>
          </ac:spMkLst>
        </pc:spChg>
        <pc:spChg chg="add del">
          <ac:chgData name="Florabel Ituralde" userId="6082e1220c3ea6ec" providerId="LiveId" clId="{773BCC9E-CC01-4268-AE3E-8B76AD5A6E3D}" dt="2020-11-05T14:02:51.426" v="522" actId="26606"/>
          <ac:spMkLst>
            <pc:docMk/>
            <pc:sldMk cId="3481934502" sldId="257"/>
            <ac:spMk id="47" creationId="{D36F3EEA-55D4-4677-80E7-92D00B8F343B}"/>
          </ac:spMkLst>
        </pc:spChg>
        <pc:spChg chg="add del">
          <ac:chgData name="Florabel Ituralde" userId="6082e1220c3ea6ec" providerId="LiveId" clId="{773BCC9E-CC01-4268-AE3E-8B76AD5A6E3D}" dt="2020-11-05T14:02:51.426" v="522" actId="26606"/>
          <ac:spMkLst>
            <pc:docMk/>
            <pc:sldMk cId="3481934502" sldId="257"/>
            <ac:spMk id="48" creationId="{C91E93A7-6C7F-4F77-9CB0-280D958EF4D2}"/>
          </ac:spMkLst>
        </pc:spChg>
        <pc:spChg chg="add">
          <ac:chgData name="Florabel Ituralde" userId="6082e1220c3ea6ec" providerId="LiveId" clId="{773BCC9E-CC01-4268-AE3E-8B76AD5A6E3D}" dt="2020-11-05T14:02:51.462" v="523" actId="26606"/>
          <ac:spMkLst>
            <pc:docMk/>
            <pc:sldMk cId="3481934502" sldId="257"/>
            <ac:spMk id="51" creationId="{59647F54-801D-44AB-8284-EDDFF7763139}"/>
          </ac:spMkLst>
        </pc:spChg>
        <pc:spChg chg="add del">
          <ac:chgData name="Florabel Ituralde" userId="6082e1220c3ea6ec" providerId="LiveId" clId="{773BCC9E-CC01-4268-AE3E-8B76AD5A6E3D}" dt="2020-11-05T14:01:49.845" v="508" actId="700"/>
          <ac:spMkLst>
            <pc:docMk/>
            <pc:sldMk cId="3481934502" sldId="257"/>
            <ac:spMk id="71" creationId="{789FE3FA-A44C-4C6B-9291-3D7327AF848C}"/>
          </ac:spMkLst>
        </pc:spChg>
        <pc:spChg chg="add del">
          <ac:chgData name="Florabel Ituralde" userId="6082e1220c3ea6ec" providerId="LiveId" clId="{773BCC9E-CC01-4268-AE3E-8B76AD5A6E3D}" dt="2020-11-05T14:01:49.845" v="508" actId="700"/>
          <ac:spMkLst>
            <pc:docMk/>
            <pc:sldMk cId="3481934502" sldId="257"/>
            <ac:spMk id="73" creationId="{76F8EE72-2CC8-4EEE-817C-FE5700908B40}"/>
          </ac:spMkLst>
        </pc:spChg>
        <pc:spChg chg="add del">
          <ac:chgData name="Florabel Ituralde" userId="6082e1220c3ea6ec" providerId="LiveId" clId="{773BCC9E-CC01-4268-AE3E-8B76AD5A6E3D}" dt="2020-11-05T14:01:49.845" v="508" actId="700"/>
          <ac:spMkLst>
            <pc:docMk/>
            <pc:sldMk cId="3481934502" sldId="257"/>
            <ac:spMk id="75" creationId="{78154B1C-9452-4959-A313-5D592A346643}"/>
          </ac:spMkLst>
        </pc:spChg>
        <pc:spChg chg="add del">
          <ac:chgData name="Florabel Ituralde" userId="6082e1220c3ea6ec" providerId="LiveId" clId="{773BCC9E-CC01-4268-AE3E-8B76AD5A6E3D}" dt="2020-11-05T14:01:49.845" v="508" actId="700"/>
          <ac:spMkLst>
            <pc:docMk/>
            <pc:sldMk cId="3481934502" sldId="257"/>
            <ac:spMk id="77" creationId="{ED87115C-523F-444B-AF3E-D7FCDF2FB0BF}"/>
          </ac:spMkLst>
        </pc:spChg>
        <pc:grpChg chg="add del">
          <ac:chgData name="Florabel Ituralde" userId="6082e1220c3ea6ec" providerId="LiveId" clId="{773BCC9E-CC01-4268-AE3E-8B76AD5A6E3D}" dt="2020-11-05T14:02:41.903" v="520" actId="26606"/>
          <ac:grpSpMkLst>
            <pc:docMk/>
            <pc:sldMk cId="3481934502" sldId="257"/>
            <ac:grpSpMk id="17" creationId="{FAEF28A3-012D-4640-B8B8-1EF6EAF7233B}"/>
          </ac:grpSpMkLst>
        </pc:grpChg>
        <pc:grpChg chg="add del">
          <ac:chgData name="Florabel Ituralde" userId="6082e1220c3ea6ec" providerId="LiveId" clId="{773BCC9E-CC01-4268-AE3E-8B76AD5A6E3D}" dt="2020-11-05T14:02:51.426" v="522" actId="26606"/>
          <ac:grpSpMkLst>
            <pc:docMk/>
            <pc:sldMk cId="3481934502" sldId="257"/>
            <ac:grpSpMk id="44" creationId="{FAEF28A3-012D-4640-B8B8-1EF6EAF7233B}"/>
          </ac:grpSpMkLst>
        </pc:grpChg>
        <pc:grpChg chg="add">
          <ac:chgData name="Florabel Ituralde" userId="6082e1220c3ea6ec" providerId="LiveId" clId="{773BCC9E-CC01-4268-AE3E-8B76AD5A6E3D}" dt="2020-11-05T14:02:51.462" v="523" actId="26606"/>
          <ac:grpSpMkLst>
            <pc:docMk/>
            <pc:sldMk cId="3481934502" sldId="257"/>
            <ac:grpSpMk id="50" creationId="{FAEF28A3-012D-4640-B8B8-1EF6EAF7233B}"/>
          </ac:grpSpMkLst>
        </pc:grpChg>
        <pc:picChg chg="add del mod">
          <ac:chgData name="Florabel Ituralde" userId="6082e1220c3ea6ec" providerId="LiveId" clId="{773BCC9E-CC01-4268-AE3E-8B76AD5A6E3D}" dt="2020-11-05T14:01:23.088" v="506" actId="478"/>
          <ac:picMkLst>
            <pc:docMk/>
            <pc:sldMk cId="3481934502" sldId="257"/>
            <ac:picMk id="3" creationId="{C9FD0303-F12A-4F4F-BAEF-9A6753FF93BA}"/>
          </ac:picMkLst>
        </pc:picChg>
        <pc:picChg chg="add del mod">
          <ac:chgData name="Florabel Ituralde" userId="6082e1220c3ea6ec" providerId="LiveId" clId="{773BCC9E-CC01-4268-AE3E-8B76AD5A6E3D}" dt="2020-11-05T14:02:16.680" v="514" actId="478"/>
          <ac:picMkLst>
            <pc:docMk/>
            <pc:sldMk cId="3481934502" sldId="257"/>
            <ac:picMk id="8" creationId="{EDC1454E-C437-4213-B942-60795E4EC5BE}"/>
          </ac:picMkLst>
        </pc:picChg>
        <pc:picChg chg="add mod ord">
          <ac:chgData name="Florabel Ituralde" userId="6082e1220c3ea6ec" providerId="LiveId" clId="{773BCC9E-CC01-4268-AE3E-8B76AD5A6E3D}" dt="2020-11-05T14:05:06.725" v="539" actId="1076"/>
          <ac:picMkLst>
            <pc:docMk/>
            <pc:sldMk cId="3481934502" sldId="257"/>
            <ac:picMk id="12" creationId="{7B752D9F-18C7-48AF-8BB6-AF7E76934A52}"/>
          </ac:picMkLst>
        </pc:picChg>
        <pc:picChg chg="del mod ord">
          <ac:chgData name="Florabel Ituralde" userId="6082e1220c3ea6ec" providerId="LiveId" clId="{773BCC9E-CC01-4268-AE3E-8B76AD5A6E3D}" dt="2020-11-05T14:01:52.374" v="509" actId="478"/>
          <ac:picMkLst>
            <pc:docMk/>
            <pc:sldMk cId="3481934502" sldId="257"/>
            <ac:picMk id="1026" creationId="{00000000-0000-0000-0000-000000000000}"/>
          </ac:picMkLst>
        </pc:picChg>
      </pc:sldChg>
      <pc:sldChg chg="modSp mod modNotesTx">
        <pc:chgData name="Florabel Ituralde" userId="6082e1220c3ea6ec" providerId="LiveId" clId="{773BCC9E-CC01-4268-AE3E-8B76AD5A6E3D}" dt="2020-11-05T13:50:02.324" v="484" actId="20577"/>
        <pc:sldMkLst>
          <pc:docMk/>
          <pc:sldMk cId="3239416373" sldId="258"/>
        </pc:sldMkLst>
        <pc:spChg chg="mod">
          <ac:chgData name="Florabel Ituralde" userId="6082e1220c3ea6ec" providerId="LiveId" clId="{773BCC9E-CC01-4268-AE3E-8B76AD5A6E3D}" dt="2020-11-02T19:30:06.374" v="6" actId="20577"/>
          <ac:spMkLst>
            <pc:docMk/>
            <pc:sldMk cId="3239416373" sldId="258"/>
            <ac:spMk id="4" creationId="{00000000-0000-0000-0000-000000000000}"/>
          </ac:spMkLst>
        </pc:spChg>
        <pc:spChg chg="mod">
          <ac:chgData name="Florabel Ituralde" userId="6082e1220c3ea6ec" providerId="LiveId" clId="{773BCC9E-CC01-4268-AE3E-8B76AD5A6E3D}" dt="2020-11-02T19:30:43.649" v="97" actId="313"/>
          <ac:spMkLst>
            <pc:docMk/>
            <pc:sldMk cId="3239416373" sldId="258"/>
            <ac:spMk id="5" creationId="{00000000-0000-0000-0000-000000000000}"/>
          </ac:spMkLst>
        </pc:spChg>
      </pc:sldChg>
      <pc:sldChg chg="addSp delSp modSp mod setBg">
        <pc:chgData name="Florabel Ituralde" userId="6082e1220c3ea6ec" providerId="LiveId" clId="{773BCC9E-CC01-4268-AE3E-8B76AD5A6E3D}" dt="2020-11-05T13:57:37.158" v="505" actId="26606"/>
        <pc:sldMkLst>
          <pc:docMk/>
          <pc:sldMk cId="2955563971" sldId="259"/>
        </pc:sldMkLst>
        <pc:spChg chg="add del">
          <ac:chgData name="Florabel Ituralde" userId="6082e1220c3ea6ec" providerId="LiveId" clId="{773BCC9E-CC01-4268-AE3E-8B76AD5A6E3D}" dt="2020-11-05T13:57:37.158" v="505" actId="26606"/>
          <ac:spMkLst>
            <pc:docMk/>
            <pc:sldMk cId="2955563971" sldId="259"/>
            <ac:spMk id="9" creationId="{388DD50E-1D2D-48C6-A470-79FB7F337F8A}"/>
          </ac:spMkLst>
        </pc:spChg>
        <pc:spChg chg="add del">
          <ac:chgData name="Florabel Ituralde" userId="6082e1220c3ea6ec" providerId="LiveId" clId="{773BCC9E-CC01-4268-AE3E-8B76AD5A6E3D}" dt="2020-11-05T13:57:37.158" v="505" actId="26606"/>
          <ac:spMkLst>
            <pc:docMk/>
            <pc:sldMk cId="2955563971" sldId="259"/>
            <ac:spMk id="11" creationId="{6DBDBE7B-6FA0-46FB-AA52-4426EB35C1D0}"/>
          </ac:spMkLst>
        </pc:spChg>
        <pc:spChg chg="add del">
          <ac:chgData name="Florabel Ituralde" userId="6082e1220c3ea6ec" providerId="LiveId" clId="{773BCC9E-CC01-4268-AE3E-8B76AD5A6E3D}" dt="2020-11-05T13:57:37.158" v="505" actId="26606"/>
          <ac:spMkLst>
            <pc:docMk/>
            <pc:sldMk cId="2955563971" sldId="259"/>
            <ac:spMk id="13" creationId="{0A0C8B9D-9EB7-4CEE-9F2E-57E91EBF96FB}"/>
          </ac:spMkLst>
        </pc:spChg>
        <pc:spChg chg="add del">
          <ac:chgData name="Florabel Ituralde" userId="6082e1220c3ea6ec" providerId="LiveId" clId="{773BCC9E-CC01-4268-AE3E-8B76AD5A6E3D}" dt="2020-11-05T13:57:37.158" v="505" actId="26606"/>
          <ac:spMkLst>
            <pc:docMk/>
            <pc:sldMk cId="2955563971" sldId="259"/>
            <ac:spMk id="15" creationId="{F83D7DDF-17C0-4989-9770-F2115973EB58}"/>
          </ac:spMkLst>
        </pc:spChg>
        <pc:picChg chg="mod">
          <ac:chgData name="Florabel Ituralde" userId="6082e1220c3ea6ec" providerId="LiveId" clId="{773BCC9E-CC01-4268-AE3E-8B76AD5A6E3D}" dt="2020-11-05T13:57:37.158" v="505" actId="26606"/>
          <ac:picMkLst>
            <pc:docMk/>
            <pc:sldMk cId="2955563971" sldId="259"/>
            <ac:picMk id="4" creationId="{00000000-0000-0000-0000-000000000000}"/>
          </ac:picMkLst>
        </pc:picChg>
      </pc:sldChg>
      <pc:sldChg chg="del">
        <pc:chgData name="Florabel Ituralde" userId="6082e1220c3ea6ec" providerId="LiveId" clId="{773BCC9E-CC01-4268-AE3E-8B76AD5A6E3D}" dt="2020-11-02T19:31:48.480" v="98" actId="2696"/>
        <pc:sldMkLst>
          <pc:docMk/>
          <pc:sldMk cId="1604619655" sldId="260"/>
        </pc:sldMkLst>
      </pc:sldChg>
      <pc:sldChg chg="del">
        <pc:chgData name="Florabel Ituralde" userId="6082e1220c3ea6ec" providerId="LiveId" clId="{773BCC9E-CC01-4268-AE3E-8B76AD5A6E3D}" dt="2020-11-02T19:31:54.273" v="99" actId="2696"/>
        <pc:sldMkLst>
          <pc:docMk/>
          <pc:sldMk cId="1998105304" sldId="261"/>
        </pc:sldMkLst>
      </pc:sldChg>
      <pc:sldChg chg="addSp delSp modSp mod modClrScheme chgLayout">
        <pc:chgData name="Florabel Ituralde" userId="6082e1220c3ea6ec" providerId="LiveId" clId="{773BCC9E-CC01-4268-AE3E-8B76AD5A6E3D}" dt="2020-11-02T19:38:32.080" v="183" actId="962"/>
        <pc:sldMkLst>
          <pc:docMk/>
          <pc:sldMk cId="2730939827" sldId="262"/>
        </pc:sldMkLst>
        <pc:spChg chg="mod ord">
          <ac:chgData name="Florabel Ituralde" userId="6082e1220c3ea6ec" providerId="LiveId" clId="{773BCC9E-CC01-4268-AE3E-8B76AD5A6E3D}" dt="2020-11-02T19:37:49.138" v="171" actId="700"/>
          <ac:spMkLst>
            <pc:docMk/>
            <pc:sldMk cId="2730939827" sldId="262"/>
            <ac:spMk id="2" creationId="{00000000-0000-0000-0000-000000000000}"/>
          </ac:spMkLst>
        </pc:spChg>
        <pc:spChg chg="mod ord">
          <ac:chgData name="Florabel Ituralde" userId="6082e1220c3ea6ec" providerId="LiveId" clId="{773BCC9E-CC01-4268-AE3E-8B76AD5A6E3D}" dt="2020-11-02T19:38:14.821" v="178" actId="27636"/>
          <ac:spMkLst>
            <pc:docMk/>
            <pc:sldMk cId="2730939827" sldId="262"/>
            <ac:spMk id="3" creationId="{00000000-0000-0000-0000-000000000000}"/>
          </ac:spMkLst>
        </pc:spChg>
        <pc:spChg chg="add del mod ord">
          <ac:chgData name="Florabel Ituralde" userId="6082e1220c3ea6ec" providerId="LiveId" clId="{773BCC9E-CC01-4268-AE3E-8B76AD5A6E3D}" dt="2020-11-02T19:37:35.364" v="169" actId="478"/>
          <ac:spMkLst>
            <pc:docMk/>
            <pc:sldMk cId="2730939827" sldId="262"/>
            <ac:spMk id="4" creationId="{F89F6ED9-E4D7-441B-BFB6-3F257A26F5E6}"/>
          </ac:spMkLst>
        </pc:spChg>
        <pc:spChg chg="add del mod ord">
          <ac:chgData name="Florabel Ituralde" userId="6082e1220c3ea6ec" providerId="LiveId" clId="{773BCC9E-CC01-4268-AE3E-8B76AD5A6E3D}" dt="2020-11-02T19:38:11.972" v="175" actId="478"/>
          <ac:spMkLst>
            <pc:docMk/>
            <pc:sldMk cId="2730939827" sldId="262"/>
            <ac:spMk id="7" creationId="{4257A512-36B0-491D-BDF0-AD9E92C162B8}"/>
          </ac:spMkLst>
        </pc:spChg>
        <pc:spChg chg="add del mod ord">
          <ac:chgData name="Florabel Ituralde" userId="6082e1220c3ea6ec" providerId="LiveId" clId="{773BCC9E-CC01-4268-AE3E-8B76AD5A6E3D}" dt="2020-11-02T19:38:17.347" v="179" actId="478"/>
          <ac:spMkLst>
            <pc:docMk/>
            <pc:sldMk cId="2730939827" sldId="262"/>
            <ac:spMk id="8" creationId="{277E3A43-5D77-45BE-9CE5-8F49D5997AD2}"/>
          </ac:spMkLst>
        </pc:spChg>
        <pc:spChg chg="add del mod ord">
          <ac:chgData name="Florabel Ituralde" userId="6082e1220c3ea6ec" providerId="LiveId" clId="{773BCC9E-CC01-4268-AE3E-8B76AD5A6E3D}" dt="2020-11-02T19:38:29.683" v="181" actId="931"/>
          <ac:spMkLst>
            <pc:docMk/>
            <pc:sldMk cId="2730939827" sldId="262"/>
            <ac:spMk id="9" creationId="{88B9F266-9482-4736-B749-F49CE56A2506}"/>
          </ac:spMkLst>
        </pc:spChg>
        <pc:picChg chg="add del mod">
          <ac:chgData name="Florabel Ituralde" userId="6082e1220c3ea6ec" providerId="LiveId" clId="{773BCC9E-CC01-4268-AE3E-8B76AD5A6E3D}" dt="2020-11-02T19:38:02.420" v="174" actId="478"/>
          <ac:picMkLst>
            <pc:docMk/>
            <pc:sldMk cId="2730939827" sldId="262"/>
            <ac:picMk id="6" creationId="{6C19A357-851C-4241-8D00-60116CA3F19C}"/>
          </ac:picMkLst>
        </pc:picChg>
        <pc:picChg chg="add mod">
          <ac:chgData name="Florabel Ituralde" userId="6082e1220c3ea6ec" providerId="LiveId" clId="{773BCC9E-CC01-4268-AE3E-8B76AD5A6E3D}" dt="2020-11-02T19:38:32.080" v="183" actId="962"/>
          <ac:picMkLst>
            <pc:docMk/>
            <pc:sldMk cId="2730939827" sldId="262"/>
            <ac:picMk id="11" creationId="{F476C17C-4DBE-4870-B6D8-603565CCFC63}"/>
          </ac:picMkLst>
        </pc:picChg>
      </pc:sldChg>
      <pc:sldChg chg="modSp add mod">
        <pc:chgData name="Florabel Ituralde" userId="6082e1220c3ea6ec" providerId="LiveId" clId="{773BCC9E-CC01-4268-AE3E-8B76AD5A6E3D}" dt="2020-11-03T17:28:55.875" v="478" actId="27636"/>
        <pc:sldMkLst>
          <pc:docMk/>
          <pc:sldMk cId="3906104118" sldId="263"/>
        </pc:sldMkLst>
        <pc:spChg chg="mod">
          <ac:chgData name="Florabel Ituralde" userId="6082e1220c3ea6ec" providerId="LiveId" clId="{773BCC9E-CC01-4268-AE3E-8B76AD5A6E3D}" dt="2020-11-03T17:28:55.875" v="478" actId="27636"/>
          <ac:spMkLst>
            <pc:docMk/>
            <pc:sldMk cId="3906104118" sldId="263"/>
            <ac:spMk id="3" creationId="{00000000-0000-0000-0000-000000000000}"/>
          </ac:spMkLst>
        </pc:spChg>
        <pc:picChg chg="mod">
          <ac:chgData name="Florabel Ituralde" userId="6082e1220c3ea6ec" providerId="LiveId" clId="{773BCC9E-CC01-4268-AE3E-8B76AD5A6E3D}" dt="2020-11-02T19:42:14.029" v="242" actId="14826"/>
          <ac:picMkLst>
            <pc:docMk/>
            <pc:sldMk cId="3906104118" sldId="263"/>
            <ac:picMk id="11" creationId="{F476C17C-4DBE-4870-B6D8-603565CCFC63}"/>
          </ac:picMkLst>
        </pc:picChg>
      </pc:sldChg>
      <pc:sldChg chg="addSp delSp modSp new mod setBg">
        <pc:chgData name="Florabel Ituralde" userId="6082e1220c3ea6ec" providerId="LiveId" clId="{773BCC9E-CC01-4268-AE3E-8B76AD5A6E3D}" dt="2020-11-02T19:47:08.733" v="404" actId="26606"/>
        <pc:sldMkLst>
          <pc:docMk/>
          <pc:sldMk cId="1682768231" sldId="264"/>
        </pc:sldMkLst>
        <pc:spChg chg="mod">
          <ac:chgData name="Florabel Ituralde" userId="6082e1220c3ea6ec" providerId="LiveId" clId="{773BCC9E-CC01-4268-AE3E-8B76AD5A6E3D}" dt="2020-11-02T19:47:08.733" v="404" actId="26606"/>
          <ac:spMkLst>
            <pc:docMk/>
            <pc:sldMk cId="1682768231" sldId="264"/>
            <ac:spMk id="2" creationId="{001818C2-9788-41FC-9620-514F18A94E96}"/>
          </ac:spMkLst>
        </pc:spChg>
        <pc:spChg chg="del">
          <ac:chgData name="Florabel Ituralde" userId="6082e1220c3ea6ec" providerId="LiveId" clId="{773BCC9E-CC01-4268-AE3E-8B76AD5A6E3D}" dt="2020-11-02T19:46:49.022" v="402" actId="931"/>
          <ac:spMkLst>
            <pc:docMk/>
            <pc:sldMk cId="1682768231" sldId="264"/>
            <ac:spMk id="3" creationId="{572DB03A-E2E9-403B-9065-0DD3AFC31CBC}"/>
          </ac:spMkLst>
        </pc:spChg>
        <pc:spChg chg="mod">
          <ac:chgData name="Florabel Ituralde" userId="6082e1220c3ea6ec" providerId="LiveId" clId="{773BCC9E-CC01-4268-AE3E-8B76AD5A6E3D}" dt="2020-11-02T19:47:08.733" v="404" actId="26606"/>
          <ac:spMkLst>
            <pc:docMk/>
            <pc:sldMk cId="1682768231" sldId="264"/>
            <ac:spMk id="4" creationId="{F0BB24F8-553A-439B-B341-40C1E62AE1D2}"/>
          </ac:spMkLst>
        </pc:spChg>
        <pc:spChg chg="add">
          <ac:chgData name="Florabel Ituralde" userId="6082e1220c3ea6ec" providerId="LiveId" clId="{773BCC9E-CC01-4268-AE3E-8B76AD5A6E3D}" dt="2020-11-02T19:47:08.733" v="404" actId="26606"/>
          <ac:spMkLst>
            <pc:docMk/>
            <pc:sldMk cId="1682768231" sldId="264"/>
            <ac:spMk id="22" creationId="{59647F54-801D-44AB-8284-EDDFF7763139}"/>
          </ac:spMkLst>
        </pc:spChg>
        <pc:grpChg chg="add">
          <ac:chgData name="Florabel Ituralde" userId="6082e1220c3ea6ec" providerId="LiveId" clId="{773BCC9E-CC01-4268-AE3E-8B76AD5A6E3D}" dt="2020-11-02T19:47:08.733" v="404" actId="26606"/>
          <ac:grpSpMkLst>
            <pc:docMk/>
            <pc:sldMk cId="1682768231" sldId="264"/>
            <ac:grpSpMk id="11" creationId="{FAEF28A3-012D-4640-B8B8-1EF6EAF7233B}"/>
          </ac:grpSpMkLst>
        </pc:grpChg>
        <pc:picChg chg="add mod ord">
          <ac:chgData name="Florabel Ituralde" userId="6082e1220c3ea6ec" providerId="LiveId" clId="{773BCC9E-CC01-4268-AE3E-8B76AD5A6E3D}" dt="2020-11-02T19:47:08.733" v="404" actId="26606"/>
          <ac:picMkLst>
            <pc:docMk/>
            <pc:sldMk cId="1682768231" sldId="264"/>
            <ac:picMk id="6" creationId="{221197C9-AF0C-48F3-86D2-D274912E5895}"/>
          </ac:picMkLst>
        </pc:picChg>
      </pc:sldChg>
      <pc:sldChg chg="addSp delSp modSp new mod modAnim">
        <pc:chgData name="Florabel Ituralde" userId="6082e1220c3ea6ec" providerId="LiveId" clId="{773BCC9E-CC01-4268-AE3E-8B76AD5A6E3D}" dt="2020-11-02T20:00:59.988" v="450" actId="1076"/>
        <pc:sldMkLst>
          <pc:docMk/>
          <pc:sldMk cId="4056011967" sldId="265"/>
        </pc:sldMkLst>
        <pc:spChg chg="mod">
          <ac:chgData name="Florabel Ituralde" userId="6082e1220c3ea6ec" providerId="LiveId" clId="{773BCC9E-CC01-4268-AE3E-8B76AD5A6E3D}" dt="2020-11-02T20:00:59.988" v="450" actId="1076"/>
          <ac:spMkLst>
            <pc:docMk/>
            <pc:sldMk cId="4056011967" sldId="265"/>
            <ac:spMk id="2" creationId="{08819CC3-B1CA-4500-922C-063F3D27F186}"/>
          </ac:spMkLst>
        </pc:spChg>
        <pc:spChg chg="del">
          <ac:chgData name="Florabel Ituralde" userId="6082e1220c3ea6ec" providerId="LiveId" clId="{773BCC9E-CC01-4268-AE3E-8B76AD5A6E3D}" dt="2020-11-02T20:00:46.574" v="446"/>
          <ac:spMkLst>
            <pc:docMk/>
            <pc:sldMk cId="4056011967" sldId="265"/>
            <ac:spMk id="3" creationId="{BD15CD82-7302-4B2A-A0E6-B58E72266885}"/>
          </ac:spMkLst>
        </pc:spChg>
        <pc:picChg chg="add mod">
          <ac:chgData name="Florabel Ituralde" userId="6082e1220c3ea6ec" providerId="LiveId" clId="{773BCC9E-CC01-4268-AE3E-8B76AD5A6E3D}" dt="2020-11-02T20:00:55.293" v="449" actId="14100"/>
          <ac:picMkLst>
            <pc:docMk/>
            <pc:sldMk cId="4056011967" sldId="265"/>
            <ac:picMk id="4" creationId="{22CC6A02-0DA3-459C-B31C-56D4F8876C6E}"/>
          </ac:picMkLst>
        </pc:picChg>
      </pc:sldChg>
      <pc:sldChg chg="modSp add">
        <pc:chgData name="Florabel Ituralde" userId="6082e1220c3ea6ec" providerId="LiveId" clId="{773BCC9E-CC01-4268-AE3E-8B76AD5A6E3D}" dt="2020-11-05T14:03:57.773" v="535" actId="14826"/>
        <pc:sldMkLst>
          <pc:docMk/>
          <pc:sldMk cId="3600263124" sldId="266"/>
        </pc:sldMkLst>
        <pc:picChg chg="mod">
          <ac:chgData name="Florabel Ituralde" userId="6082e1220c3ea6ec" providerId="LiveId" clId="{773BCC9E-CC01-4268-AE3E-8B76AD5A6E3D}" dt="2020-11-05T14:03:57.773" v="535" actId="14826"/>
          <ac:picMkLst>
            <pc:docMk/>
            <pc:sldMk cId="3600263124" sldId="266"/>
            <ac:picMk id="12" creationId="{7B752D9F-18C7-48AF-8BB6-AF7E76934A52}"/>
          </ac:picMkLst>
        </pc:picChg>
      </pc:sldChg>
      <pc:sldChg chg="addSp delSp modSp new mod setBg">
        <pc:chgData name="Florabel Ituralde" userId="6082e1220c3ea6ec" providerId="LiveId" clId="{773BCC9E-CC01-4268-AE3E-8B76AD5A6E3D}" dt="2020-11-05T14:07:22.573" v="557"/>
        <pc:sldMkLst>
          <pc:docMk/>
          <pc:sldMk cId="457841177" sldId="267"/>
        </pc:sldMkLst>
        <pc:spChg chg="mod">
          <ac:chgData name="Florabel Ituralde" userId="6082e1220c3ea6ec" providerId="LiveId" clId="{773BCC9E-CC01-4268-AE3E-8B76AD5A6E3D}" dt="2020-11-05T14:07:22.573" v="557"/>
          <ac:spMkLst>
            <pc:docMk/>
            <pc:sldMk cId="457841177" sldId="267"/>
            <ac:spMk id="2" creationId="{A2384085-3F27-4869-9175-7EC22279B46F}"/>
          </ac:spMkLst>
        </pc:spChg>
        <pc:spChg chg="del mod">
          <ac:chgData name="Florabel Ituralde" userId="6082e1220c3ea6ec" providerId="LiveId" clId="{773BCC9E-CC01-4268-AE3E-8B76AD5A6E3D}" dt="2020-11-05T14:06:34.698" v="542" actId="931"/>
          <ac:spMkLst>
            <pc:docMk/>
            <pc:sldMk cId="457841177" sldId="267"/>
            <ac:spMk id="3" creationId="{8BEEDD46-4548-43F9-A713-1CE2C2AC13C0}"/>
          </ac:spMkLst>
        </pc:spChg>
        <pc:spChg chg="add">
          <ac:chgData name="Florabel Ituralde" userId="6082e1220c3ea6ec" providerId="LiveId" clId="{773BCC9E-CC01-4268-AE3E-8B76AD5A6E3D}" dt="2020-11-05T14:05:57.339" v="541" actId="26606"/>
          <ac:spMkLst>
            <pc:docMk/>
            <pc:sldMk cId="457841177" sldId="267"/>
            <ac:spMk id="8" creationId="{324E43EB-867C-4B35-9A5C-E435157C7297}"/>
          </ac:spMkLst>
        </pc:spChg>
        <pc:spChg chg="add">
          <ac:chgData name="Florabel Ituralde" userId="6082e1220c3ea6ec" providerId="LiveId" clId="{773BCC9E-CC01-4268-AE3E-8B76AD5A6E3D}" dt="2020-11-05T14:05:57.339" v="541" actId="26606"/>
          <ac:spMkLst>
            <pc:docMk/>
            <pc:sldMk cId="457841177" sldId="267"/>
            <ac:spMk id="10" creationId="{A7C0F5DA-B59F-4F13-8BB8-FFD8F2C572BC}"/>
          </ac:spMkLst>
        </pc:spChg>
        <pc:spChg chg="add">
          <ac:chgData name="Florabel Ituralde" userId="6082e1220c3ea6ec" providerId="LiveId" clId="{773BCC9E-CC01-4268-AE3E-8B76AD5A6E3D}" dt="2020-11-05T14:05:57.339" v="541" actId="26606"/>
          <ac:spMkLst>
            <pc:docMk/>
            <pc:sldMk cId="457841177" sldId="267"/>
            <ac:spMk id="12" creationId="{9CEA1DEC-CC9E-4776-9E08-048A15BFA6CA}"/>
          </ac:spMkLst>
        </pc:spChg>
        <pc:spChg chg="add">
          <ac:chgData name="Florabel Ituralde" userId="6082e1220c3ea6ec" providerId="LiveId" clId="{773BCC9E-CC01-4268-AE3E-8B76AD5A6E3D}" dt="2020-11-05T14:05:57.339" v="541" actId="26606"/>
          <ac:spMkLst>
            <pc:docMk/>
            <pc:sldMk cId="457841177" sldId="267"/>
            <ac:spMk id="14" creationId="{9CE399CF-F4B8-4832-A8CB-B93F6B1EF44B}"/>
          </ac:spMkLst>
        </pc:spChg>
        <pc:spChg chg="add">
          <ac:chgData name="Florabel Ituralde" userId="6082e1220c3ea6ec" providerId="LiveId" clId="{773BCC9E-CC01-4268-AE3E-8B76AD5A6E3D}" dt="2020-11-05T14:05:57.339" v="541" actId="26606"/>
          <ac:spMkLst>
            <pc:docMk/>
            <pc:sldMk cId="457841177" sldId="267"/>
            <ac:spMk id="16" creationId="{1F23E73A-FDC8-462C-83C1-3AA8961449CF}"/>
          </ac:spMkLst>
        </pc:spChg>
        <pc:picChg chg="add mod">
          <ac:chgData name="Florabel Ituralde" userId="6082e1220c3ea6ec" providerId="LiveId" clId="{773BCC9E-CC01-4268-AE3E-8B76AD5A6E3D}" dt="2020-11-05T14:06:41.073" v="546" actId="14100"/>
          <ac:picMkLst>
            <pc:docMk/>
            <pc:sldMk cId="457841177" sldId="267"/>
            <ac:picMk id="5" creationId="{8587E7B5-5F82-4E65-8FBE-6CC784A1C447}"/>
          </ac:picMkLst>
        </pc:picChg>
      </pc:sldChg>
      <pc:sldChg chg="addSp modSp new mod modClrScheme chgLayout">
        <pc:chgData name="Florabel Ituralde" userId="6082e1220c3ea6ec" providerId="LiveId" clId="{773BCC9E-CC01-4268-AE3E-8B76AD5A6E3D}" dt="2020-11-05T14:13:29.837" v="662" actId="122"/>
        <pc:sldMkLst>
          <pc:docMk/>
          <pc:sldMk cId="3278030746" sldId="268"/>
        </pc:sldMkLst>
        <pc:spChg chg="mod ord">
          <ac:chgData name="Florabel Ituralde" userId="6082e1220c3ea6ec" providerId="LiveId" clId="{773BCC9E-CC01-4268-AE3E-8B76AD5A6E3D}" dt="2020-11-05T14:13:29.837" v="662" actId="122"/>
          <ac:spMkLst>
            <pc:docMk/>
            <pc:sldMk cId="3278030746" sldId="268"/>
            <ac:spMk id="2" creationId="{F342E53A-E3C9-4DC6-BC20-E07630D81EE0}"/>
          </ac:spMkLst>
        </pc:spChg>
        <pc:spChg chg="add mod ord">
          <ac:chgData name="Florabel Ituralde" userId="6082e1220c3ea6ec" providerId="LiveId" clId="{773BCC9E-CC01-4268-AE3E-8B76AD5A6E3D}" dt="2020-11-05T14:13:10.523" v="661" actId="20577"/>
          <ac:spMkLst>
            <pc:docMk/>
            <pc:sldMk cId="3278030746" sldId="268"/>
            <ac:spMk id="3" creationId="{AB28C1DB-E0F6-4224-A915-DD19CA5E44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B7A62-3699-49D5-B19B-9E24EE88B0D7}"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EB904-9417-4503-B95F-F43C50A7245D}" type="slidenum">
              <a:rPr lang="en-US" smtClean="0"/>
              <a:t>‹#›</a:t>
            </a:fld>
            <a:endParaRPr lang="en-US"/>
          </a:p>
        </p:txBody>
      </p:sp>
    </p:spTree>
    <p:extLst>
      <p:ext uri="{BB962C8B-B14F-4D97-AF65-F5344CB8AC3E}">
        <p14:creationId xmlns:p14="http://schemas.microsoft.com/office/powerpoint/2010/main" val="148834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EB904-9417-4503-B95F-F43C50A7245D}" type="slidenum">
              <a:rPr lang="en-US" smtClean="0"/>
              <a:t>1</a:t>
            </a:fld>
            <a:endParaRPr lang="en-US"/>
          </a:p>
        </p:txBody>
      </p:sp>
    </p:spTree>
    <p:extLst>
      <p:ext uri="{BB962C8B-B14F-4D97-AF65-F5344CB8AC3E}">
        <p14:creationId xmlns:p14="http://schemas.microsoft.com/office/powerpoint/2010/main" val="2799332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8014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2605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58946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7690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332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461282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11/5/2020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93393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250439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70924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02762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354199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3E4C4-EC8B-4B12-B62B-97188DC20F68}"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26304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3E4C4-EC8B-4B12-B62B-97188DC20F68}" type="datetimeFigureOut">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90504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3E4C4-EC8B-4B12-B62B-97188DC20F68}" type="datetimeFigureOut">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763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3E4C4-EC8B-4B12-B62B-97188DC20F68}" type="datetimeFigureOut">
              <a:rPr lang="en-US" smtClean="0"/>
              <a:t>11/5/2020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33238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425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20426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A3E4C4-EC8B-4B12-B62B-97188DC20F68}" type="datetimeFigureOut">
              <a:rPr lang="en-US" smtClean="0"/>
              <a:t>11/5/2020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B1E8C1D-B388-4C72-A1D4-9E3D50179C94}" type="slidenum">
              <a:rPr lang="en-US" smtClean="0"/>
              <a:t>‹#›</a:t>
            </a:fld>
            <a:endParaRPr lang="en-US"/>
          </a:p>
        </p:txBody>
      </p:sp>
    </p:spTree>
    <p:extLst>
      <p:ext uri="{BB962C8B-B14F-4D97-AF65-F5344CB8AC3E}">
        <p14:creationId xmlns:p14="http://schemas.microsoft.com/office/powerpoint/2010/main" val="1652465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ortfolio.adobe.com/ddf31684-54ec-4bd0-b075-035159d51a26/preview/aspnet-core-mvc" TargetMode="External"/><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dev.azure.com/florabelituralde/VetChat"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VetChat</a:t>
            </a:r>
            <a:endParaRPr lang="en-US" dirty="0"/>
          </a:p>
        </p:txBody>
      </p:sp>
      <p:sp>
        <p:nvSpPr>
          <p:cNvPr id="5" name="Subtitle 4"/>
          <p:cNvSpPr>
            <a:spLocks noGrp="1"/>
          </p:cNvSpPr>
          <p:nvPr>
            <p:ph type="subTitle" idx="1"/>
          </p:nvPr>
        </p:nvSpPr>
        <p:spPr/>
        <p:txBody>
          <a:bodyPr/>
          <a:lstStyle/>
          <a:p>
            <a:r>
              <a:rPr lang="en-US" dirty="0"/>
              <a:t>“To help veterans around the world to seek help by learning that they are not alone.”</a:t>
            </a:r>
          </a:p>
        </p:txBody>
      </p:sp>
    </p:spTree>
    <p:extLst>
      <p:ext uri="{BB962C8B-B14F-4D97-AF65-F5344CB8AC3E}">
        <p14:creationId xmlns:p14="http://schemas.microsoft.com/office/powerpoint/2010/main" val="323941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1818C2-9788-41FC-9620-514F18A94E9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t>Portfolio Website</a:t>
            </a:r>
          </a:p>
        </p:txBody>
      </p:sp>
      <p:sp>
        <p:nvSpPr>
          <p:cNvPr id="4" name="Text Placeholder 3">
            <a:extLst>
              <a:ext uri="{FF2B5EF4-FFF2-40B4-BE49-F238E27FC236}">
                <a16:creationId xmlns:a16="http://schemas.microsoft.com/office/drawing/2014/main" id="{F0BB24F8-553A-439B-B341-40C1E62AE1D2}"/>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a:buFont typeface="Wingdings 3" charset="2"/>
              <a:buChar char=""/>
            </a:pPr>
            <a:r>
              <a:rPr lang="en-US" sz="1600">
                <a:solidFill>
                  <a:schemeClr val="tx1">
                    <a:lumMod val="75000"/>
                    <a:lumOff val="25000"/>
                  </a:schemeClr>
                </a:solidFill>
              </a:rPr>
              <a:t>You can also view this capstone project in my portfolio here: </a:t>
            </a:r>
            <a:r>
              <a:rPr lang="en-US" sz="1600">
                <a:solidFill>
                  <a:schemeClr val="tx1">
                    <a:lumMod val="75000"/>
                    <a:lumOff val="25000"/>
                  </a:schemeClr>
                </a:solidFill>
                <a:hlinkClick r:id="rId3"/>
              </a:rPr>
              <a:t>https://portfolio.adobe.com/ddf31684-54ec-4bd0-b075-035159d51a26/preview/aspnet-core-mvc</a:t>
            </a:r>
            <a:endParaRPr lang="en-US" sz="1600">
              <a:solidFill>
                <a:schemeClr val="tx1">
                  <a:lumMod val="75000"/>
                  <a:lumOff val="25000"/>
                </a:schemeClr>
              </a:solidFill>
            </a:endParaRPr>
          </a:p>
        </p:txBody>
      </p:sp>
      <p:pic>
        <p:nvPicPr>
          <p:cNvPr id="6" name="Picture Placeholder 5" descr="Graphical user interface, text&#10;&#10;Description automatically generated">
            <a:extLst>
              <a:ext uri="{FF2B5EF4-FFF2-40B4-BE49-F238E27FC236}">
                <a16:creationId xmlns:a16="http://schemas.microsoft.com/office/drawing/2014/main" id="{221197C9-AF0C-48F3-86D2-D274912E5895}"/>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b="3766"/>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82768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9CC3-B1CA-4500-922C-063F3D27F186}"/>
              </a:ext>
            </a:extLst>
          </p:cNvPr>
          <p:cNvSpPr>
            <a:spLocks noGrp="1"/>
          </p:cNvSpPr>
          <p:nvPr>
            <p:ph type="title"/>
          </p:nvPr>
        </p:nvSpPr>
        <p:spPr>
          <a:xfrm>
            <a:off x="1322387" y="600276"/>
            <a:ext cx="8761413" cy="706964"/>
          </a:xfrm>
        </p:spPr>
        <p:txBody>
          <a:bodyPr/>
          <a:lstStyle/>
          <a:p>
            <a:pPr algn="ctr"/>
            <a:r>
              <a:rPr lang="en-US" dirty="0"/>
              <a:t>Video Sample of the Project</a:t>
            </a:r>
          </a:p>
        </p:txBody>
      </p:sp>
      <p:pic>
        <p:nvPicPr>
          <p:cNvPr id="4" name="screencast-nimbus-capture-2020.11.02-14_51_22">
            <a:hlinkClick r:id="" action="ppaction://media"/>
            <a:extLst>
              <a:ext uri="{FF2B5EF4-FFF2-40B4-BE49-F238E27FC236}">
                <a16:creationId xmlns:a16="http://schemas.microsoft.com/office/drawing/2014/main" id="{22CC6A02-0DA3-459C-B31C-56D4F8876C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6275" y="1680632"/>
            <a:ext cx="8137525" cy="4577092"/>
          </a:xfrm>
        </p:spPr>
      </p:pic>
    </p:spTree>
    <p:extLst>
      <p:ext uri="{BB962C8B-B14F-4D97-AF65-F5344CB8AC3E}">
        <p14:creationId xmlns:p14="http://schemas.microsoft.com/office/powerpoint/2010/main" val="40560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16">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1" name="Rectangle 27">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D4E5CAC-1903-463F-A1B7-2E2B848A7566}"/>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gn="ctr"/>
            <a:r>
              <a:rPr lang="en-US" b="0" i="0" dirty="0">
                <a:solidFill>
                  <a:schemeClr val="bg1"/>
                </a:solidFill>
                <a:effectLst/>
                <a:latin typeface="Arial" panose="020B0604020202020204" pitchFamily="34" charset="0"/>
              </a:rPr>
              <a:t>Military Suicide Trends</a:t>
            </a:r>
            <a:endParaRPr lang="en-US" dirty="0">
              <a:solidFill>
                <a:schemeClr val="bg1"/>
              </a:solidFill>
            </a:endParaRPr>
          </a:p>
        </p:txBody>
      </p:sp>
      <p:pic>
        <p:nvPicPr>
          <p:cNvPr id="12" name="Picture Placeholder 11" descr="Chart, bar chart&#10;&#10;Description automatically generated">
            <a:extLst>
              <a:ext uri="{FF2B5EF4-FFF2-40B4-BE49-F238E27FC236}">
                <a16:creationId xmlns:a16="http://schemas.microsoft.com/office/drawing/2014/main" id="{7B752D9F-18C7-48AF-8BB6-AF7E76934A52}"/>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b="15947"/>
          <a:stretch/>
        </p:blipFill>
        <p:spPr>
          <a:xfrm>
            <a:off x="1551164" y="1928769"/>
            <a:ext cx="9089671" cy="452677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48193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16">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1" name="Rectangle 27">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7D4E5CAC-1903-463F-A1B7-2E2B848A7566}"/>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gn="ctr"/>
            <a:r>
              <a:rPr lang="en-US" b="0" i="0" dirty="0">
                <a:solidFill>
                  <a:schemeClr val="bg1"/>
                </a:solidFill>
                <a:effectLst/>
                <a:latin typeface="Arial" panose="020B0604020202020204" pitchFamily="34" charset="0"/>
              </a:rPr>
              <a:t>Military Suicide Trends</a:t>
            </a:r>
            <a:endParaRPr lang="en-US" dirty="0">
              <a:solidFill>
                <a:schemeClr val="bg1"/>
              </a:solidFill>
            </a:endParaRPr>
          </a:p>
        </p:txBody>
      </p:sp>
      <p:sp>
        <p:nvSpPr>
          <p:cNvPr id="6" name="Text Placeholder 5">
            <a:extLst>
              <a:ext uri="{FF2B5EF4-FFF2-40B4-BE49-F238E27FC236}">
                <a16:creationId xmlns:a16="http://schemas.microsoft.com/office/drawing/2014/main" id="{88F99EA6-5972-4347-8C21-E309F2A91A58}"/>
              </a:ext>
            </a:extLst>
          </p:cNvPr>
          <p:cNvSpPr>
            <a:spLocks noGrp="1"/>
          </p:cNvSpPr>
          <p:nvPr>
            <p:ph type="body" sz="half" idx="2"/>
          </p:nvPr>
        </p:nvSpPr>
        <p:spPr>
          <a:xfrm>
            <a:off x="1154955" y="2603500"/>
            <a:ext cx="3481054" cy="3416300"/>
          </a:xfrm>
        </p:spPr>
        <p:txBody>
          <a:bodyPr vert="horz" lIns="91440" tIns="45720" rIns="91440" bIns="45720" rtlCol="0" anchor="ctr">
            <a:normAutofit fontScale="70000" lnSpcReduction="20000"/>
          </a:bodyPr>
          <a:lstStyle/>
          <a:p>
            <a:pPr algn="l" fontAlgn="base"/>
            <a:r>
              <a:rPr lang="en-US" sz="2000" b="0" i="0" dirty="0">
                <a:solidFill>
                  <a:srgbClr val="6B6B6B"/>
                </a:solidFill>
                <a:effectLst/>
                <a:latin typeface="Arial" panose="020B0604020202020204" pitchFamily="34" charset="0"/>
              </a:rPr>
              <a:t>According to the 2019 Annual DoD report, released on Thursday, the overall rate of deaths by suicide across the services rose from 20.2 deaths per 100,000 in 2015 to 25.9 in 2019.</a:t>
            </a:r>
          </a:p>
          <a:p>
            <a:pPr algn="l" fontAlgn="base"/>
            <a:r>
              <a:rPr lang="en-US" sz="2000" b="0" i="0" dirty="0">
                <a:solidFill>
                  <a:srgbClr val="6B6B6B"/>
                </a:solidFill>
                <a:effectLst/>
                <a:latin typeface="Arial" panose="020B0604020202020204" pitchFamily="34" charset="0"/>
              </a:rPr>
              <a:t>For the Navy, the rate has risen from a 2018 rate of 20.7 deaths per 100,000 to 21.5 per 100,000 in 2019, or an increase from 68 to 72 individual suicides.</a:t>
            </a:r>
          </a:p>
          <a:p>
            <a:pPr algn="l" fontAlgn="base"/>
            <a:r>
              <a:rPr lang="en-US" sz="2000" b="0" i="0" dirty="0">
                <a:solidFill>
                  <a:srgbClr val="6B6B6B"/>
                </a:solidFill>
                <a:effectLst/>
                <a:latin typeface="Arial" panose="020B0604020202020204" pitchFamily="34" charset="0"/>
              </a:rPr>
              <a:t>For the Marines, the rate has fallen from a 2018 rate of 30.8 per 100,000 to 25.3 per 100,000 in 2019, or an increase from 57 to 47 individual cases. The Army rates held steady at about 29.8 per 100,000 from 2018 to 2019. The Air Force also saw increases, from a 2018 rate of 18.5 per 100,000 to 25.1 per 100,000 in 2019.</a:t>
            </a:r>
          </a:p>
        </p:txBody>
      </p:sp>
      <p:pic>
        <p:nvPicPr>
          <p:cNvPr id="12" name="Picture Placeholder 11">
            <a:extLst>
              <a:ext uri="{FF2B5EF4-FFF2-40B4-BE49-F238E27FC236}">
                <a16:creationId xmlns:a16="http://schemas.microsoft.com/office/drawing/2014/main" id="{7B752D9F-18C7-48AF-8BB6-AF7E76934A5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7097" b="17097"/>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60026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62" y="489170"/>
            <a:ext cx="7516274" cy="42272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92" y="4403677"/>
            <a:ext cx="10498015" cy="1876687"/>
          </a:xfrm>
          <a:prstGeom prst="rect">
            <a:avLst/>
          </a:prstGeom>
        </p:spPr>
      </p:pic>
    </p:spTree>
    <p:extLst>
      <p:ext uri="{BB962C8B-B14F-4D97-AF65-F5344CB8AC3E}">
        <p14:creationId xmlns:p14="http://schemas.microsoft.com/office/powerpoint/2010/main" val="29811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8053" y="481263"/>
            <a:ext cx="5907506" cy="6208295"/>
          </a:xfrm>
          <a:prstGeom prst="rect">
            <a:avLst/>
          </a:prstGeom>
        </p:spPr>
      </p:pic>
    </p:spTree>
    <p:extLst>
      <p:ext uri="{BB962C8B-B14F-4D97-AF65-F5344CB8AC3E}">
        <p14:creationId xmlns:p14="http://schemas.microsoft.com/office/powerpoint/2010/main" val="295556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2384085-3F27-4869-9175-7EC22279B46F}"/>
              </a:ext>
            </a:extLst>
          </p:cNvPr>
          <p:cNvSpPr>
            <a:spLocks noGrp="1"/>
          </p:cNvSpPr>
          <p:nvPr>
            <p:ph type="title"/>
          </p:nvPr>
        </p:nvSpPr>
        <p:spPr>
          <a:xfrm>
            <a:off x="994087" y="1130603"/>
            <a:ext cx="3342442" cy="4596794"/>
          </a:xfrm>
        </p:spPr>
        <p:txBody>
          <a:bodyPr anchor="ctr">
            <a:normAutofit/>
          </a:bodyPr>
          <a:lstStyle/>
          <a:p>
            <a:r>
              <a:rPr lang="en-US" sz="1400" dirty="0">
                <a:solidFill>
                  <a:srgbClr val="EBEBEB"/>
                </a:solidFill>
              </a:rPr>
              <a:t>Senior Army leaders told the Associated Press that they have seen about a 30-percent jump in active duty suicides so far in 2020, and they are looking at shortening combat deployments in response (currently at 11 months, due to the extra two weeks of quarantine before and after the usual 10 months of active duty). This move, AP reports, would be part of a broader effort to improve the wellbeing of soldiers and their families.</a:t>
            </a:r>
          </a:p>
        </p:txBody>
      </p:sp>
      <p:pic>
        <p:nvPicPr>
          <p:cNvPr id="5" name="Content Placeholder 4" descr="Graphical user interface, website&#10;&#10;Description automatically generated">
            <a:extLst>
              <a:ext uri="{FF2B5EF4-FFF2-40B4-BE49-F238E27FC236}">
                <a16:creationId xmlns:a16="http://schemas.microsoft.com/office/drawing/2014/main" id="{8587E7B5-5F82-4E65-8FBE-6CC784A1C4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5913" y="438150"/>
            <a:ext cx="5804452" cy="5953125"/>
          </a:xfrm>
        </p:spPr>
      </p:pic>
    </p:spTree>
    <p:extLst>
      <p:ext uri="{BB962C8B-B14F-4D97-AF65-F5344CB8AC3E}">
        <p14:creationId xmlns:p14="http://schemas.microsoft.com/office/powerpoint/2010/main" val="45784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E53A-E3C9-4DC6-BC20-E07630D81EE0}"/>
              </a:ext>
            </a:extLst>
          </p:cNvPr>
          <p:cNvSpPr>
            <a:spLocks noGrp="1"/>
          </p:cNvSpPr>
          <p:nvPr>
            <p:ph type="title"/>
          </p:nvPr>
        </p:nvSpPr>
        <p:spPr/>
        <p:txBody>
          <a:bodyPr/>
          <a:lstStyle/>
          <a:p>
            <a:pPr algn="ctr"/>
            <a:r>
              <a:rPr lang="en-US" dirty="0" err="1"/>
              <a:t>VetChat</a:t>
            </a:r>
            <a:r>
              <a:rPr lang="en-US" dirty="0"/>
              <a:t> purpose</a:t>
            </a:r>
          </a:p>
        </p:txBody>
      </p:sp>
      <p:sp>
        <p:nvSpPr>
          <p:cNvPr id="3" name="Content Placeholder 2">
            <a:extLst>
              <a:ext uri="{FF2B5EF4-FFF2-40B4-BE49-F238E27FC236}">
                <a16:creationId xmlns:a16="http://schemas.microsoft.com/office/drawing/2014/main" id="{AB28C1DB-E0F6-4224-A915-DD19CA5E4414}"/>
              </a:ext>
            </a:extLst>
          </p:cNvPr>
          <p:cNvSpPr>
            <a:spLocks noGrp="1"/>
          </p:cNvSpPr>
          <p:nvPr>
            <p:ph idx="1"/>
          </p:nvPr>
        </p:nvSpPr>
        <p:spPr/>
        <p:txBody>
          <a:bodyPr>
            <a:normAutofit fontScale="92500" lnSpcReduction="20000"/>
          </a:bodyPr>
          <a:lstStyle/>
          <a:p>
            <a:pPr algn="l"/>
            <a:r>
              <a:rPr lang="en-US" b="0" i="0" dirty="0">
                <a:solidFill>
                  <a:srgbClr val="24292E"/>
                </a:solidFill>
                <a:effectLst/>
                <a:latin typeface="-apple-system"/>
              </a:rPr>
              <a:t>In </a:t>
            </a:r>
            <a:r>
              <a:rPr lang="en-US" b="0" i="0" dirty="0" err="1">
                <a:solidFill>
                  <a:srgbClr val="24292E"/>
                </a:solidFill>
                <a:effectLst/>
                <a:latin typeface="-apple-system"/>
              </a:rPr>
              <a:t>VetChat</a:t>
            </a:r>
            <a:r>
              <a:rPr lang="en-US" b="0" i="0" dirty="0">
                <a:solidFill>
                  <a:srgbClr val="24292E"/>
                </a:solidFill>
                <a:effectLst/>
                <a:latin typeface="-apple-system"/>
              </a:rPr>
              <a:t>, service members or veterans will register and create a profile for identification in which they have the control whether to have their profile visible or not to the eyes of the public. Although the web application is securely for veterans and service members only, most people would want to stay anonymous to keep their identity private. In this manner, they can share their thoughts and experiences freely without exposing their true identity. Also, members of the group would have the ability to send help to any members who have some suspicious actions and members would have the availability to call any hotlines based on what they need in a click.</a:t>
            </a:r>
          </a:p>
          <a:p>
            <a:pPr algn="l"/>
            <a:r>
              <a:rPr lang="en-US" b="0" i="0" dirty="0">
                <a:solidFill>
                  <a:srgbClr val="24292E"/>
                </a:solidFill>
                <a:effectLst/>
                <a:latin typeface="-apple-system"/>
              </a:rPr>
              <a:t>With the help of this Web Application, service members and veterans would be able to connect with other service members or veterans around the world that can relate to his/her story or their experiences. Therefore, it gives them freedom to talk about what has been bothering them and learn that they are not alone. Having that feeling of not being the only person who has that problem would give relief to their minds and learn how other people cope with the same issues that they have.</a:t>
            </a:r>
          </a:p>
        </p:txBody>
      </p:sp>
    </p:spTree>
    <p:extLst>
      <p:ext uri="{BB962C8B-B14F-4D97-AF65-F5344CB8AC3E}">
        <p14:creationId xmlns:p14="http://schemas.microsoft.com/office/powerpoint/2010/main" val="327803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416301"/>
          </a:xfrm>
        </p:spPr>
        <p:txBody>
          <a:bodyPr>
            <a:normAutofit fontScale="85000" lnSpcReduction="20000"/>
          </a:bodyPr>
          <a:lstStyle/>
          <a:p>
            <a:r>
              <a:rPr lang="en-US" dirty="0" err="1"/>
              <a:t>SignalR</a:t>
            </a:r>
            <a:endParaRPr lang="en-US" dirty="0"/>
          </a:p>
          <a:p>
            <a:pPr marL="0" indent="0">
              <a:buNone/>
            </a:pPr>
            <a:r>
              <a:rPr lang="en-US" dirty="0"/>
              <a:t>  	- ASP.NET </a:t>
            </a:r>
            <a:r>
              <a:rPr lang="en-US" dirty="0" err="1"/>
              <a:t>SignalR</a:t>
            </a:r>
            <a:r>
              <a:rPr lang="en-US" dirty="0"/>
              <a:t> is a library for ASP.NET developers that simplifies the process of adding real-time web functionality to applications. Real-time web functionality is the ability to have server code push content to connected clients instantly as it becomes available, rather than having the server wait for a client to request new data.</a:t>
            </a:r>
          </a:p>
          <a:p>
            <a:pPr marL="0" indent="0">
              <a:buNone/>
            </a:pPr>
            <a:r>
              <a:rPr lang="en-US" dirty="0"/>
              <a:t>	- </a:t>
            </a:r>
            <a:r>
              <a:rPr lang="en-US" dirty="0" err="1"/>
              <a:t>SignalR</a:t>
            </a:r>
            <a:r>
              <a:rPr lang="en-US" dirty="0"/>
              <a:t> handles connection management automatically, and lets you broadcast messages to all connected clients simultaneously, like a chat room. You can also send messages to specific clients. The connection between the client and server is persistent, unlike a classic HTTP connection, which is re-established for each communication.</a:t>
            </a:r>
          </a:p>
        </p:txBody>
      </p:sp>
      <p:pic>
        <p:nvPicPr>
          <p:cNvPr id="11" name="Content Placeholder 10" descr="A picture containing text, indoor, computer, computer&#10;&#10;Description automatically generated">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08713" y="3005615"/>
            <a:ext cx="4824412" cy="2612070"/>
          </a:xfrm>
        </p:spPr>
      </p:pic>
    </p:spTree>
    <p:extLst>
      <p:ext uri="{BB962C8B-B14F-4D97-AF65-F5344CB8AC3E}">
        <p14:creationId xmlns:p14="http://schemas.microsoft.com/office/powerpoint/2010/main" val="273093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784600"/>
          </a:xfrm>
        </p:spPr>
        <p:txBody>
          <a:bodyPr>
            <a:normAutofit fontScale="85000" lnSpcReduction="20000"/>
          </a:bodyPr>
          <a:lstStyle/>
          <a:p>
            <a:r>
              <a:rPr lang="en-US" dirty="0"/>
              <a:t>Azure DevOps (CI/CD)</a:t>
            </a:r>
          </a:p>
          <a:p>
            <a:pPr marL="0" indent="0" algn="l">
              <a:buNone/>
            </a:pPr>
            <a:r>
              <a:rPr lang="en-US" b="0" i="0" dirty="0">
                <a:solidFill>
                  <a:srgbClr val="4C4C51"/>
                </a:solidFill>
                <a:effectLst/>
                <a:latin typeface="Segoe UI" panose="020B0502040204020203" pitchFamily="34" charset="0"/>
              </a:rPr>
              <a:t>	</a:t>
            </a:r>
            <a:r>
              <a:rPr lang="en-US" b="0" i="0" dirty="0">
                <a:solidFill>
                  <a:srgbClr val="4C4C51"/>
                </a:solidFill>
                <a:effectLst/>
                <a:cs typeface="Segoe UI" panose="020B0502040204020203" pitchFamily="34" charset="0"/>
              </a:rPr>
              <a:t>-  Continuous integration is a software development practice in which developers merge code changes frequently into the main code branch. Continuous integration employs automated testing, which runs every time new code is committed so the code in the main branch is always stable.</a:t>
            </a:r>
          </a:p>
          <a:p>
            <a:pPr marL="0" indent="0" algn="l">
              <a:buNone/>
            </a:pPr>
            <a:r>
              <a:rPr lang="en-US" dirty="0">
                <a:solidFill>
                  <a:srgbClr val="4C4C51"/>
                </a:solidFill>
                <a:cs typeface="Segoe UI" panose="020B0502040204020203" pitchFamily="34" charset="0"/>
              </a:rPr>
              <a:t>	- </a:t>
            </a:r>
            <a:r>
              <a:rPr lang="en-US" b="0" i="0" dirty="0">
                <a:solidFill>
                  <a:srgbClr val="4C4C51"/>
                </a:solidFill>
                <a:effectLst/>
                <a:cs typeface="Segoe UI" panose="020B0502040204020203" pitchFamily="34" charset="0"/>
              </a:rPr>
              <a:t>Continuous delivery is the frequent, automated deployment of new application versions into a production environment. By automating the steps required for deployment, teams reduce issues that may occur upon deployment and enable more frequent updates.</a:t>
            </a:r>
          </a:p>
          <a:p>
            <a:pPr marL="0" indent="0" algn="l">
              <a:buNone/>
            </a:pPr>
            <a:r>
              <a:rPr lang="en-US" b="0" i="0" dirty="0">
                <a:solidFill>
                  <a:srgbClr val="4C4C51"/>
                </a:solidFill>
                <a:effectLst/>
                <a:cs typeface="Segoe UI" panose="020B0502040204020203" pitchFamily="34" charset="0"/>
              </a:rPr>
              <a:t>View it here on:</a:t>
            </a:r>
          </a:p>
          <a:p>
            <a:pPr marL="0" indent="0" algn="l">
              <a:buNone/>
            </a:pPr>
            <a:r>
              <a:rPr lang="en-US" b="0" i="0" dirty="0">
                <a:solidFill>
                  <a:srgbClr val="4C4C51"/>
                </a:solidFill>
                <a:effectLst/>
                <a:cs typeface="Segoe UI" panose="020B0502040204020203" pitchFamily="34" charset="0"/>
                <a:hlinkClick r:id="rId2"/>
              </a:rPr>
              <a:t>https://dev.azure.com/florabelituralde/VetChat</a:t>
            </a:r>
            <a:endParaRPr lang="en-US" b="0" i="0" dirty="0">
              <a:solidFill>
                <a:srgbClr val="4C4C51"/>
              </a:solidFill>
              <a:effectLst/>
              <a:cs typeface="Segoe UI" panose="020B0502040204020203" pitchFamily="34" charset="0"/>
            </a:endParaRPr>
          </a:p>
          <a:p>
            <a:pPr marL="0" indent="0" algn="l">
              <a:buNone/>
            </a:pPr>
            <a:endParaRPr lang="en-US" b="0" i="0" dirty="0">
              <a:solidFill>
                <a:srgbClr val="4C4C51"/>
              </a:solidFill>
              <a:effectLst/>
              <a:cs typeface="Segoe UI" panose="020B0502040204020203" pitchFamily="34" charset="0"/>
            </a:endParaRPr>
          </a:p>
        </p:txBody>
      </p:sp>
      <p:pic>
        <p:nvPicPr>
          <p:cNvPr id="11" name="Content Placeholder 10">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302299" y="3005615"/>
            <a:ext cx="4637239" cy="2612070"/>
          </a:xfrm>
        </p:spPr>
      </p:pic>
    </p:spTree>
    <p:extLst>
      <p:ext uri="{BB962C8B-B14F-4D97-AF65-F5344CB8AC3E}">
        <p14:creationId xmlns:p14="http://schemas.microsoft.com/office/powerpoint/2010/main" val="39061041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736</Words>
  <Application>Microsoft Office PowerPoint</Application>
  <PresentationFormat>Widescreen</PresentationFormat>
  <Paragraphs>25</Paragraphs>
  <Slides>11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Arial</vt:lpstr>
      <vt:lpstr>Calibri</vt:lpstr>
      <vt:lpstr>Century Gothic</vt:lpstr>
      <vt:lpstr>Segoe UI</vt:lpstr>
      <vt:lpstr>Wingdings 3</vt:lpstr>
      <vt:lpstr>Ion Boardroom</vt:lpstr>
      <vt:lpstr>VetChat</vt:lpstr>
      <vt:lpstr>Military Suicide Trends</vt:lpstr>
      <vt:lpstr>Military Suicide Trends</vt:lpstr>
      <vt:lpstr>PowerPoint Presentation</vt:lpstr>
      <vt:lpstr>PowerPoint Presentation</vt:lpstr>
      <vt:lpstr>Senior Army leaders told the Associated Press that they have seen about a 30-percent jump in active duty suicides so far in 2020, and they are looking at shortening combat deployments in response (currently at 11 months, due to the extra two weeks of quarantine before and after the usual 10 months of active duty). This move, AP reports, would be part of a broader effort to improve the wellbeing of soldiers and their families.</vt:lpstr>
      <vt:lpstr>VetChat purpose</vt:lpstr>
      <vt:lpstr>What does my project Include?</vt:lpstr>
      <vt:lpstr>What does my project Include?</vt:lpstr>
      <vt:lpstr>Portfolio Website</vt:lpstr>
      <vt:lpstr>Video Sample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VetChat</dc:title>
  <dc:creator>Florabel Ituralde</dc:creator>
  <cp:lastModifiedBy>Florabel Ituralde</cp:lastModifiedBy>
  <cp:revision>1</cp:revision>
  <dcterms:created xsi:type="dcterms:W3CDTF">2020-11-05T14:05:57Z</dcterms:created>
  <dcterms:modified xsi:type="dcterms:W3CDTF">2020-11-05T14:13:54Z</dcterms:modified>
</cp:coreProperties>
</file>